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7" r:id="rId4"/>
    <p:sldId id="266" r:id="rId5"/>
    <p:sldId id="260" r:id="rId6"/>
    <p:sldId id="261" r:id="rId7"/>
    <p:sldId id="258" r:id="rId8"/>
    <p:sldId id="259" r:id="rId9"/>
    <p:sldId id="265" r:id="rId10"/>
    <p:sldId id="262" r:id="rId11"/>
    <p:sldId id="263" r:id="rId12"/>
    <p:sldId id="264" r:id="rId13"/>
    <p:sldId id="268" r:id="rId14"/>
  </p:sldIdLst>
  <p:sldSz cx="9144000" cy="6858000" type="screen4x3"/>
  <p:notesSz cx="6858000" cy="9144000"/>
  <p:embeddedFontLst>
    <p:embeddedFont>
      <p:font typeface="GreeceBlack" panose="020B0600000000000000"/>
      <p:regular r:id="rId15"/>
    </p:embeddedFont>
    <p:embeddedFont>
      <p:font typeface="Aaron" panose="02020900000000000000"/>
      <p:bold r:id="rId16"/>
    </p:embeddedFont>
    <p:embeddedFont>
      <p:font typeface="vtks distress" panose="020B0604020202020204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-2508" y="-1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80770" y="3336359"/>
            <a:ext cx="318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vtks distress" panose="02000000000000000000" pitchFamily="2" charset="0"/>
              </a:rPr>
              <a:t>10</a:t>
            </a:r>
            <a:r>
              <a:rPr lang="en-US" sz="7200" dirty="0" smtClean="0">
                <a:latin typeface="Aaron" panose="02020900000000000000" pitchFamily="18" charset="0"/>
              </a:rPr>
              <a:t>.</a:t>
            </a:r>
            <a:r>
              <a:rPr lang="en-US" sz="7200" dirty="0" smtClean="0">
                <a:latin typeface="vtks distress" panose="02000000000000000000" pitchFamily="2" charset="0"/>
              </a:rPr>
              <a:t>11</a:t>
            </a:r>
            <a:r>
              <a:rPr lang="en-US" sz="7200" dirty="0" smtClean="0">
                <a:latin typeface="Aaron" panose="02020900000000000000" pitchFamily="18" charset="0"/>
              </a:rPr>
              <a:t>-</a:t>
            </a:r>
            <a:r>
              <a:rPr lang="en-US" sz="7200" dirty="0" smtClean="0">
                <a:latin typeface="vtks distress" panose="02000000000000000000" pitchFamily="2" charset="0"/>
              </a:rPr>
              <a:t>33</a:t>
            </a:r>
            <a:endParaRPr lang="en-US" sz="72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vv. 14-22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b="1" dirty="0"/>
              <a:t>in the </a:t>
            </a:r>
            <a:r>
              <a:rPr lang="en-US" sz="3600" b="1" dirty="0" smtClean="0"/>
              <a:t>temple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663" y="1181342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vv. 25-26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b="1" dirty="0"/>
              <a:t>in the </a:t>
            </a:r>
            <a:r>
              <a:rPr lang="en-US" sz="3600" b="1" dirty="0" smtClean="0"/>
              <a:t>marketplace 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659" y="2291688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vv. 27-30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b="1" dirty="0"/>
              <a:t>in the </a:t>
            </a:r>
            <a:r>
              <a:rPr lang="en-US" sz="3600" b="1" dirty="0" smtClean="0"/>
              <a:t>home …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20176" y="598208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55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2" grpId="0"/>
      <p:bldP spid="22" grpId="1"/>
      <p:bldP spid="22" grpId="2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Communion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koinonia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2524" y="1159577"/>
            <a:ext cx="7894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NIV -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participation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3406" y="1692980"/>
            <a:ext cx="7894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NASB -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sharing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20176" y="5998123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11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1"/>
      <p:bldP spid="23" grpId="0"/>
      <p:bldP spid="2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Other's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heteros</a:t>
            </a:r>
            <a:r>
              <a:rPr lang="en-US" sz="3600" dirty="0"/>
              <a:t>, not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allos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0176" y="598208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6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David Guzik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“It may seem that Paul is being inconsistent, but he is being very consistent according to one principle: liberty within the limits of love.”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0176" y="5998123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4454" y="522514"/>
            <a:ext cx="82581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                The Old and New Testaments</a:t>
            </a:r>
            <a:endParaRPr lang="en-US" sz="3400" dirty="0">
              <a:latin typeface="GreeceBlack" panose="020B0600000000000000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3" y="513687"/>
            <a:ext cx="29904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</a:rPr>
              <a:t>We have</a:t>
            </a:r>
            <a:endParaRPr lang="en-US" sz="3400" dirty="0">
              <a:solidFill>
                <a:srgbClr val="000000"/>
              </a:solidFill>
              <a:latin typeface="GreeceBlack" panose="020B06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3564" y="1578430"/>
            <a:ext cx="82581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                The illumination and empowering of the holy spirit</a:t>
            </a:r>
            <a:endParaRPr lang="en-US" sz="3400" dirty="0"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3563" y="1569603"/>
            <a:ext cx="29904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We have</a:t>
            </a:r>
            <a:endParaRPr lang="en-US" sz="3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3560" y="3156858"/>
            <a:ext cx="82581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                2000 years of church history</a:t>
            </a:r>
            <a:endParaRPr lang="en-US" sz="3400" dirty="0"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3559" y="3148031"/>
            <a:ext cx="29904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We have</a:t>
            </a:r>
            <a:endParaRPr lang="en-US" sz="3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2670" y="4245427"/>
            <a:ext cx="82581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                Virtually unlimited knowledge in the palms of our hands</a:t>
            </a:r>
            <a:endParaRPr lang="en-US" sz="3400" dirty="0"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669" y="4236600"/>
            <a:ext cx="29904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We have</a:t>
            </a:r>
            <a:endParaRPr lang="en-US" sz="3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7339" y="2427515"/>
            <a:ext cx="7343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No Excuse</a:t>
            </a:r>
            <a:endParaRPr lang="en-US" sz="4400" dirty="0">
              <a:latin typeface="GreeceBlack" panose="020B0600000000000000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364" y="2418688"/>
            <a:ext cx="3443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We have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36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do we keep from falling</a:t>
            </a:r>
            <a:r>
              <a:rPr lang="en-US" sz="3600" dirty="0" smtClean="0"/>
              <a:t>?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589318"/>
            <a:ext cx="8104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Humility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8686" y="2177142"/>
            <a:ext cx="8104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Prov. </a:t>
            </a:r>
            <a:r>
              <a:rPr lang="en-US" sz="3200" dirty="0" smtClean="0"/>
              <a:t>16.18 -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Pride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goes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before destruction, and a haughty spirit before a fall.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9568" y="3679369"/>
            <a:ext cx="81047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Tim. </a:t>
            </a:r>
            <a:r>
              <a:rPr lang="en-US" sz="3200" dirty="0" smtClean="0"/>
              <a:t>3.6 -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not a novice, lest being puffed up with pride he fall into the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same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condemnation as the devil.</a:t>
            </a:r>
          </a:p>
          <a:p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2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  <p:bldP spid="22" grpId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do we keep from falling</a:t>
            </a:r>
            <a:r>
              <a:rPr lang="en-US" sz="3600" dirty="0" smtClean="0"/>
              <a:t>?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5" y="1589318"/>
            <a:ext cx="4990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Dependence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8686" y="2177142"/>
            <a:ext cx="8104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Phil. </a:t>
            </a:r>
            <a:r>
              <a:rPr lang="en-US" sz="3200" dirty="0" smtClean="0"/>
              <a:t>4.13 -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 can do all things through Christ who strengthens me.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9568" y="3679369"/>
            <a:ext cx="81047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 Pet. </a:t>
            </a:r>
            <a:r>
              <a:rPr lang="en-US" sz="3200" dirty="0" smtClean="0"/>
              <a:t>1.3 -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as His divine power has given to us all things that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pertain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life and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godliness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0368" y="1589314"/>
            <a:ext cx="415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Humility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1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2" grpId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do we keep from falling</a:t>
            </a:r>
            <a:r>
              <a:rPr lang="en-US" sz="3600" dirty="0" smtClean="0"/>
              <a:t>?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804" y="1589318"/>
            <a:ext cx="8104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way of escape (v. 13)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805" y="1589318"/>
            <a:ext cx="4990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Dependence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95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2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Jim Elliot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600" dirty="0"/>
              <a:t>“Unwillingness to accept God's </a:t>
            </a:r>
            <a:r>
              <a:rPr lang="en-US" sz="3600" dirty="0" smtClean="0"/>
              <a:t>‘way </a:t>
            </a:r>
            <a:r>
              <a:rPr lang="en-US" sz="3600" dirty="0"/>
              <a:t>of </a:t>
            </a:r>
            <a:r>
              <a:rPr lang="en-US" sz="3600" dirty="0" smtClean="0"/>
              <a:t>escape’ </a:t>
            </a:r>
            <a:r>
              <a:rPr lang="en-US" sz="3600" dirty="0"/>
              <a:t>from temptation frightens me what a rebel yet resides within.”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56008" y="5998123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Rom 3:4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… Let God be true and every man be a liar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88092" y="598208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Sow a thought, reap an action</a:t>
            </a:r>
            <a:r>
              <a:rPr lang="en-US" sz="3600" dirty="0" smtClean="0"/>
              <a:t>;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9322" y="1714742"/>
            <a:ext cx="7255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Sow an action, reap a habit;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41117" y="2803315"/>
            <a:ext cx="6393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Sow a habit, reap a character;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45921" y="3913661"/>
            <a:ext cx="7373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Sow a </a:t>
            </a:r>
            <a:r>
              <a:rPr lang="en-US" sz="3600" dirty="0" smtClean="0"/>
              <a:t>character, </a:t>
            </a:r>
            <a:r>
              <a:rPr lang="en-US" sz="3600" dirty="0"/>
              <a:t>reap a </a:t>
            </a:r>
            <a:r>
              <a:rPr lang="en-US" sz="3600" dirty="0" smtClean="0"/>
              <a:t>destiny.</a:t>
            </a:r>
            <a:endParaRPr lang="en-US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5136218" y="6014165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10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35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2601</TotalTime>
  <Words>543</Words>
  <Application>Microsoft Office PowerPoint</Application>
  <PresentationFormat>On-screen Show (4:3)</PresentationFormat>
  <Paragraphs>259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GreeceBlack</vt:lpstr>
      <vt:lpstr>Times New Roman</vt:lpstr>
      <vt:lpstr>Aaron</vt:lpstr>
      <vt:lpstr>vtks distress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General Office</cp:lastModifiedBy>
  <cp:revision>15</cp:revision>
  <dcterms:created xsi:type="dcterms:W3CDTF">2014-11-28T18:07:52Z</dcterms:created>
  <dcterms:modified xsi:type="dcterms:W3CDTF">2014-12-01T04:05:11Z</dcterms:modified>
</cp:coreProperties>
</file>